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recommendations for boosting the business are:
Promote exclusive subscriber benefits to grow the subscriber base
Implement a customer loyalty program to reward repeat buyers and move them to the "Loyal" segment
Focus marketing efforts on high-revenue age groups and express-shipping users for maximum impact
Highlight the company's top-rated and best-selling products in marketing campaigns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into spending patterns, customer segments, product preferences, and subscription behavior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258" y="706517"/>
            <a:ext cx="7491055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8" y="1670328"/>
            <a:ext cx="1041916" cy="1250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9533" y="1878687"/>
            <a:ext cx="264723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979533" y="2329339"/>
            <a:ext cx="643520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increase subscriber base.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58" y="2920603"/>
            <a:ext cx="1041916" cy="15341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9533" y="3128963"/>
            <a:ext cx="3762375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979533" y="3579614"/>
            <a:ext cx="643520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foster loyalty and move them to the "Loyal" segment.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454723"/>
            <a:ext cx="1041916" cy="15341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9533" y="4663083"/>
            <a:ext cx="2627352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979533" y="5113734"/>
            <a:ext cx="643520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efforts on high-revenue age groups and express-shipping users for maximum impact.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8" y="5988844"/>
            <a:ext cx="1041916" cy="15341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9533" y="6197203"/>
            <a:ext cx="264294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979533" y="6647855"/>
            <a:ext cx="643520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 in marketing campaigns.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0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69187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10" y="2069187"/>
            <a:ext cx="121920" cy="24566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8924" y="2326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628924" y="2816900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3,900 purchases to understand customer behavior and inform business strategy.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748" y="2069187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68" y="2069187"/>
            <a:ext cx="121920" cy="24566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0482" y="2326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Scope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0482" y="2816900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Transactional data covering demographics, purchase details, and shopping behavior.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752618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4752618"/>
            <a:ext cx="121920" cy="24566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628924" y="5500330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spending patterns, customer segmentation, product preferences, and subscription impact.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882" y="454819"/>
            <a:ext cx="4135279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8882" y="1385054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Size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8882" y="1808917"/>
            <a:ext cx="653462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rows and 18 columns of transactional data.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78882" y="2238851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8882" y="2662714"/>
            <a:ext cx="653462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demographics (Age, Gender, Location, Subscription Status)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78882" y="2985135"/>
            <a:ext cx="653462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details (Item, Category, Amount, Season, Size, Color)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78882" y="3307556"/>
            <a:ext cx="6534626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Shopping behavior (Discount, Promo Code, Previous Purchases, Frequency, Review Rating, Shipping)</a:t>
            </a:r>
            <a:endParaRPr lang="en-US" sz="13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512" y="1405652"/>
            <a:ext cx="6534626" cy="653462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24512" y="8126254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24512" y="8550116"/>
            <a:ext cx="653462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37 missing values in the "Review Rating" column.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10150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22044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196352"/>
            <a:ext cx="4081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with pandas; checked structure and summary statistics.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022044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196352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missing "Review Rating" values using median per product category.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022044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196352"/>
            <a:ext cx="3583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snake_case for improved readability.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338763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'age_group' and 'purchase_frequency_days' columns.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16445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338763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7942"/>
            <a:ext cx="10063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(SQL) - Key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8688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AE8F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4813697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5000744"/>
            <a:ext cx="306110" cy="3061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0604" y="5720953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20604" y="621137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generated higher revenue ($157,890) than female customers ($75,191).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458688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AE8F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776" y="4813697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42" y="5000744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43776" y="572095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443776" y="656570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839 customers who used discounts but spent above average.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9640133" y="458688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AE8F3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6948" y="4813697"/>
            <a:ext cx="680442" cy="68044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4114" y="5000744"/>
            <a:ext cx="306110" cy="30611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66948" y="5720953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9866948" y="621137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Gloves, Sandals, Boots, Hat, and Skirt received the highest average review ratings.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426363"/>
            <a:ext cx="6561296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&amp; Subscription Insights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2687" y="1298496"/>
            <a:ext cx="275153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2687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had a slightly higher average purchase amount ($60.48) than Standard shipping ($58.46).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87" y="2366486"/>
            <a:ext cx="6583323" cy="65833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010" y="1298496"/>
            <a:ext cx="318087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010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 (2847) contributed more total revenue ($170,436) than subscribers (1053) ($62,645), with similar average spend.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10" y="2366486"/>
            <a:ext cx="6583323" cy="65833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0810"/>
            <a:ext cx="10209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&amp; 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69750"/>
            <a:ext cx="6407944" cy="2774156"/>
          </a:xfrm>
          <a:prstGeom prst="roundRect">
            <a:avLst>
              <a:gd name="adj" fmla="val 1226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24270" y="4700230"/>
            <a:ext cx="6346984" cy="68044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3827621" y="48277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51084" y="5607487"/>
            <a:ext cx="4414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609790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(50%), Sneakers (49.66%), Coat (49.07%), Sweater (48.17%), and Pants (47.37%) had the highest discount rates.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4669750"/>
            <a:ext cx="6408063" cy="2774156"/>
          </a:xfrm>
          <a:prstGeom prst="roundRect">
            <a:avLst>
              <a:gd name="adj" fmla="val 1226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9027" y="4700230"/>
            <a:ext cx="6347103" cy="68044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0462498" y="48277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685842" y="5607487"/>
            <a:ext cx="3538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685842" y="609790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 (3116), Returning (701), and New (83) segments identified based on purchase history.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860"/>
            <a:ext cx="7553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267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90488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048595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34935" y="304859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304859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151388" y="304859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171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55520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698915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34935" y="369891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369891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151388" y="369891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171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20552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349234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334935" y="434923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Footwear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243161" y="434923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151388" y="434923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160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85584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999553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334935" y="49995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49995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Jacket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151388" y="49995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163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57689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table highlights the most purchased items within each product category, indicating strong demand for these specific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426363"/>
            <a:ext cx="7989451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Revenue by Age Group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2687" y="1298496"/>
            <a:ext cx="306324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2687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with more than 5 purchases are more likely to be non-subscribers (2518) than subscribers (958).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87" y="2366486"/>
            <a:ext cx="6583323" cy="65833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010" y="1298496"/>
            <a:ext cx="228302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010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generated the highest revenue ($62,143), followed by Middle-aged ($59,197), Adult ($55,978), and Senior ($55,763).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10" y="2366486"/>
            <a:ext cx="6583323" cy="65833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2025-12-12T20:22:46Z</dcterms:created>
  <dcterms:modified xsi:type="dcterms:W3CDTF">2025-12-12T20:22:46Z</dcterms:modified>
</cp:coreProperties>
</file>